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4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2532413" r:id="rId21"/>
    <p:sldId id="2142532429" r:id="rId22"/>
    <p:sldId id="2142532415" r:id="rId23"/>
    <p:sldId id="2147472447" r:id="rId24"/>
    <p:sldId id="2147472466" r:id="rId25"/>
    <p:sldId id="2147472463" r:id="rId26"/>
    <p:sldId id="2147472448" r:id="rId27"/>
    <p:sldId id="2147472449" r:id="rId28"/>
    <p:sldId id="2147472559" r:id="rId29"/>
    <p:sldId id="2147472510" r:id="rId30"/>
    <p:sldId id="2147472511" r:id="rId31"/>
    <p:sldId id="2147472512" r:id="rId32"/>
    <p:sldId id="2142532442" r:id="rId33"/>
    <p:sldId id="2142532443" r:id="rId34"/>
    <p:sldId id="2147472489" r:id="rId35"/>
    <p:sldId id="2147472534" r:id="rId36"/>
    <p:sldId id="2147472483" r:id="rId37"/>
    <p:sldId id="2147472514" r:id="rId38"/>
    <p:sldId id="2147472462" r:id="rId39"/>
    <p:sldId id="2147472459" r:id="rId40"/>
    <p:sldId id="2147472533" r:id="rId41"/>
    <p:sldId id="2147472482" r:id="rId42"/>
    <p:sldId id="2147472546" r:id="rId43"/>
    <p:sldId id="2147472490" r:id="rId44"/>
    <p:sldId id="2147472491" r:id="rId45"/>
    <p:sldId id="2147472492" r:id="rId46"/>
    <p:sldId id="2147472536" r:id="rId47"/>
    <p:sldId id="2147472519" r:id="rId48"/>
    <p:sldId id="2147472532" r:id="rId49"/>
    <p:sldId id="2147472455" r:id="rId50"/>
    <p:sldId id="2147472516" r:id="rId51"/>
    <p:sldId id="2147472452" r:id="rId52"/>
    <p:sldId id="2147472476" r:id="rId53"/>
    <p:sldId id="2147472478" r:id="rId54"/>
    <p:sldId id="2147472468" r:id="rId55"/>
    <p:sldId id="2147472508" r:id="rId56"/>
    <p:sldId id="2147472509" r:id="rId57"/>
    <p:sldId id="2147472477" r:id="rId58"/>
    <p:sldId id="2147472501" r:id="rId59"/>
    <p:sldId id="2142532451" r:id="rId60"/>
    <p:sldId id="2147472515" r:id="rId61"/>
    <p:sldId id="2147472537" r:id="rId62"/>
    <p:sldId id="2147472496" r:id="rId63"/>
    <p:sldId id="2147472531" r:id="rId64"/>
    <p:sldId id="2142532453" r:id="rId65"/>
    <p:sldId id="2142532454" r:id="rId66"/>
    <p:sldId id="2142532455" r:id="rId67"/>
    <p:sldId id="2142532456" r:id="rId68"/>
    <p:sldId id="2147472530" r:id="rId69"/>
    <p:sldId id="2147472503" r:id="rId70"/>
    <p:sldId id="2147472551" r:id="rId71"/>
    <p:sldId id="2147472529" r:id="rId72"/>
    <p:sldId id="2147472552" r:id="rId73"/>
    <p:sldId id="2147472553" r:id="rId74"/>
    <p:sldId id="2147472554" r:id="rId75"/>
    <p:sldId id="2147472555" r:id="rId76"/>
    <p:sldId id="2147472528" r:id="rId77"/>
    <p:sldId id="2147472538" r:id="rId78"/>
    <p:sldId id="2147472517" r:id="rId79"/>
    <p:sldId id="2147472557" r:id="rId80"/>
    <p:sldId id="2147472527" r:id="rId81"/>
    <p:sldId id="2147472550" r:id="rId82"/>
    <p:sldId id="2147472526" r:id="rId83"/>
    <p:sldId id="2142532446" r:id="rId84"/>
    <p:sldId id="2142532447" r:id="rId85"/>
    <p:sldId id="2142532425" r:id="rId86"/>
    <p:sldId id="2142532428" r:id="rId87"/>
    <p:sldId id="2142532449" r:id="rId88"/>
    <p:sldId id="2142532450" r:id="rId89"/>
    <p:sldId id="2142532445" r:id="rId90"/>
    <p:sldId id="2142532448" r:id="rId91"/>
    <p:sldId id="2147472525" r:id="rId92"/>
    <p:sldId id="2147472486" r:id="rId93"/>
    <p:sldId id="2147472488" r:id="rId94"/>
    <p:sldId id="2142532437" r:id="rId95"/>
    <p:sldId id="2147472467" r:id="rId96"/>
    <p:sldId id="2147472558" r:id="rId97"/>
    <p:sldId id="2147472560" r:id="rId98"/>
    <p:sldId id="2147472539" r:id="rId99"/>
    <p:sldId id="2147472454" r:id="rId100"/>
    <p:sldId id="2142532459" r:id="rId101"/>
    <p:sldId id="2147472540" r:id="rId102"/>
    <p:sldId id="214253245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2532413"/>
            <p14:sldId id="2142532429"/>
            <p14:sldId id="2142532415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15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FDF5F-DA51-4DE7-A924-1463F3A21FBA}" v="1570" dt="2024-04-16T14:32:12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3.svg"/><Relationship Id="rId18" Type="http://schemas.openxmlformats.org/officeDocument/2006/relationships/image" Target="../media/image96.png"/><Relationship Id="rId3" Type="http://schemas.openxmlformats.org/officeDocument/2006/relationships/image" Target="../media/image39.svg"/><Relationship Id="rId21" Type="http://schemas.openxmlformats.org/officeDocument/2006/relationships/image" Target="../media/image99.svg"/><Relationship Id="rId7" Type="http://schemas.openxmlformats.org/officeDocument/2006/relationships/image" Target="../media/image71.png"/><Relationship Id="rId12" Type="http://schemas.openxmlformats.org/officeDocument/2006/relationships/image" Target="../media/image92.png"/><Relationship Id="rId17" Type="http://schemas.openxmlformats.org/officeDocument/2006/relationships/image" Target="../media/image37.svg"/><Relationship Id="rId2" Type="http://schemas.openxmlformats.org/officeDocument/2006/relationships/image" Target="../media/image38.png"/><Relationship Id="rId16" Type="http://schemas.openxmlformats.org/officeDocument/2006/relationships/image" Target="../media/image36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95.svg"/><Relationship Id="rId10" Type="http://schemas.openxmlformats.org/officeDocument/2006/relationships/image" Target="../media/image72.emf"/><Relationship Id="rId19" Type="http://schemas.openxmlformats.org/officeDocument/2006/relationships/image" Target="../media/image97.svg"/><Relationship Id="rId4" Type="http://schemas.openxmlformats.org/officeDocument/2006/relationships/image" Target="../media/image35.png"/><Relationship Id="rId9" Type="http://schemas.openxmlformats.org/officeDocument/2006/relationships/image" Target="../media/image41.svg"/><Relationship Id="rId1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25.emf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7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0.png"/><Relationship Id="rId2" Type="http://schemas.openxmlformats.org/officeDocument/2006/relationships/image" Target="../media/image69.png"/><Relationship Id="rId16" Type="http://schemas.openxmlformats.org/officeDocument/2006/relationships/image" Target="../media/image14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19D4E7A-18BB-2D8D-F265-6541A975C8D6}"/>
              </a:ext>
            </a:extLst>
          </p:cNvPr>
          <p:cNvGrpSpPr/>
          <p:nvPr/>
        </p:nvGrpSpPr>
        <p:grpSpPr>
          <a:xfrm>
            <a:off x="127408" y="100729"/>
            <a:ext cx="9144365" cy="6004411"/>
            <a:chOff x="1523817" y="426794"/>
            <a:chExt cx="9144365" cy="60044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E84F7E-5B72-FE39-F45E-DF26BAAF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4BCD3BFC-A0B0-5AE6-8D19-810079534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9044C-1F30-40A3-915A-356487296F27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810" y="213697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622" y="211284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4876830" y="257912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39" y="2099684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8185" y="2077326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5571" y="3421076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1919844" y="3893469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968" y="346097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61074000-C83C-F0DF-7B9A-28F2BDD85677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72D1241C-C400-EA2A-BF97-250B0A3A5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78E3B6D-05E5-9FDA-C4E6-F45F7BC71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0CC295-CA69-1399-B292-62B77C9D85A5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2BB74DB9-1FEB-CDEC-0E87-2A4A3904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0F7335-22A8-F039-3FFC-0A8EC845DE10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52212" y="2022697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94" y="2099683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8773" y="3421076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6285450" y="3893469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17" y="5396042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AB662E-4D11-58FE-9DBB-D6D7083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592D9B83-E078-F089-4399-9A00776AEBF4}"/>
                </a:ext>
              </a:extLst>
            </p:cNvPr>
            <p:cNvCxnSpPr>
              <a:cxnSpLocks/>
              <a:stCxn id="51" idx="2"/>
              <a:endCxn id="9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8ECE8EE-723D-5F8C-2CCD-76B8D5BE7AC9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3406235" y="1998305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3871160" y="175439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3406235" y="2016598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7D1C5-8645-AB5C-E2A2-61EFD980B38C}"/>
              </a:ext>
            </a:extLst>
          </p:cNvPr>
          <p:cNvGrpSpPr/>
          <p:nvPr/>
        </p:nvGrpSpPr>
        <p:grpSpPr>
          <a:xfrm>
            <a:off x="159906" y="147176"/>
            <a:ext cx="8816832" cy="5198053"/>
            <a:chOff x="1669729" y="1068665"/>
            <a:chExt cx="8816832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9" y="1069455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810" y="213697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622" y="211284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4876830" y="257912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39" y="2099684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8185" y="2077326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5571" y="3421076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1919844" y="3893469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968" y="346097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2212" y="2022697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94" y="2099683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8773" y="3421076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6285450" y="3893469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17" y="5396042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7564902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8507679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7632844" y="3336194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8602995" y="3327903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3753722" y="4570656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3406235" y="1998305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3871160" y="175439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3406235" y="2016598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5837715" y="2819661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AC0EE737-C49B-C2BD-06B6-6E2D7C437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24520" y="2525520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7915" y="3249199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5100DC3-CD09-756A-40A9-19CAA01E77AF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5790620" y="3350046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7661064" y="4102870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EB8EFB-C5E9-57EA-9CC2-A70B6615A947}"/>
                </a:ext>
              </a:extLst>
            </p:cNvPr>
            <p:cNvSpPr txBox="1"/>
            <p:nvPr/>
          </p:nvSpPr>
          <p:spPr>
            <a:xfrm>
              <a:off x="3969538" y="299208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CF00EB-AA0C-B18E-CEFC-496F111A0E42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</p:spTree>
    <p:extLst>
      <p:ext uri="{BB962C8B-B14F-4D97-AF65-F5344CB8AC3E}">
        <p14:creationId xmlns:p14="http://schemas.microsoft.com/office/powerpoint/2010/main" val="339862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B04E8B-2DBA-5169-55E4-64A97F2B06C4}"/>
              </a:ext>
            </a:extLst>
          </p:cNvPr>
          <p:cNvGrpSpPr/>
          <p:nvPr/>
        </p:nvGrpSpPr>
        <p:grpSpPr>
          <a:xfrm>
            <a:off x="120225" y="122603"/>
            <a:ext cx="11379001" cy="5198053"/>
            <a:chOff x="148578" y="1051179"/>
            <a:chExt cx="11379001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923948" y="166665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5131" y="1552410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778" y="1624001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352476" y="1173748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627419" y="1219692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8578" y="1051969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659" y="211949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471" y="209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3355679" y="256163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2368095" y="25640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1437046" y="2567884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398693" y="256404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188" y="2082198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034" y="2059840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420" y="3403590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39869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817" y="344348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1548864" y="386987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4873882" y="1172958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148825" y="1218902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9982" y="1051179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549089" y="387964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617862" y="3311037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3951" y="4998246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3903856" y="5095808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178799" y="5141752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4802720" y="250941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1061" y="2005211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5909501" y="2489591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643" y="2082197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622" y="3403590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4764299" y="3875983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766" y="537855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042257" y="5856403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5990417" y="387964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6954863" y="386987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058359" y="3328479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050179" y="3309375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296431" y="38527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356846" y="3320855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232571" y="4553170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431930" y="4553170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885084" y="1980819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350009" y="173691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1885084" y="1999112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316564" y="2802175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224" y="1666657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622816" y="172313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81835" y="1930288"/>
              <a:ext cx="2231634" cy="2231634"/>
            </a:xfrm>
            <a:prstGeom prst="rect">
              <a:avLst/>
            </a:prstGeom>
          </p:spPr>
        </p:pic>
        <p:pic>
          <p:nvPicPr>
            <p:cNvPr id="7" name="Picture 6" descr="VMware vSphere">
              <a:extLst>
                <a:ext uri="{FF2B5EF4-FFF2-40B4-BE49-F238E27FC236}">
                  <a16:creationId xmlns:a16="http://schemas.microsoft.com/office/drawing/2014/main" id="{223C5DE0-1B1D-C686-9A1C-EAAF08587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9206" y="202700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ee the source image">
              <a:extLst>
                <a:ext uri="{FF2B5EF4-FFF2-40B4-BE49-F238E27FC236}">
                  <a16:creationId xmlns:a16="http://schemas.microsoft.com/office/drawing/2014/main" id="{3454C430-C8D0-23FA-3CD5-72A2A4A3E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883" y="200528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7BD44-6DB4-5F03-6387-382620C2F927}"/>
                </a:ext>
              </a:extLst>
            </p:cNvPr>
            <p:cNvSpPr txBox="1"/>
            <p:nvPr/>
          </p:nvSpPr>
          <p:spPr>
            <a:xfrm>
              <a:off x="9252091" y="247156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3142E0-8B00-DEE8-916C-A5BCA3F97C16}"/>
                </a:ext>
              </a:extLst>
            </p:cNvPr>
            <p:cNvSpPr txBox="1"/>
            <p:nvPr/>
          </p:nvSpPr>
          <p:spPr>
            <a:xfrm>
              <a:off x="8124642" y="247156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29" name="Gateway Services" descr="Gateway Services">
              <a:extLst>
                <a:ext uri="{FF2B5EF4-FFF2-40B4-BE49-F238E27FC236}">
                  <a16:creationId xmlns:a16="http://schemas.microsoft.com/office/drawing/2014/main" id="{352068CB-5FCC-3C98-4641-EE8C157C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1600" y="3403590"/>
              <a:ext cx="484244" cy="49262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075A5-5BC7-C10D-99A0-8F31D6E8CA48}"/>
                </a:ext>
              </a:extLst>
            </p:cNvPr>
            <p:cNvSpPr txBox="1"/>
            <p:nvPr/>
          </p:nvSpPr>
          <p:spPr>
            <a:xfrm>
              <a:off x="804587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40" name="Picture 4" descr="VMware HCX - VMware Ports and Protocols">
              <a:extLst>
                <a:ext uri="{FF2B5EF4-FFF2-40B4-BE49-F238E27FC236}">
                  <a16:creationId xmlns:a16="http://schemas.microsoft.com/office/drawing/2014/main" id="{CFA8A963-102E-2E5F-B0EA-52F62C67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326" y="342582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69A04E-35AE-6C11-6146-82D85E965D54}"/>
                </a:ext>
              </a:extLst>
            </p:cNvPr>
            <p:cNvSpPr txBox="1"/>
            <p:nvPr/>
          </p:nvSpPr>
          <p:spPr>
            <a:xfrm>
              <a:off x="9325373" y="385220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</p:cNvCxnSpPr>
            <p:nvPr/>
          </p:nvCxnSpPr>
          <p:spPr>
            <a:xfrm>
              <a:off x="3313469" y="3166699"/>
              <a:ext cx="4656755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330213" y="4111384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100155-DC27-B425-57B7-3489ED29E8FF}"/>
              </a:ext>
            </a:extLst>
          </p:cNvPr>
          <p:cNvGrpSpPr/>
          <p:nvPr/>
        </p:nvGrpSpPr>
        <p:grpSpPr>
          <a:xfrm>
            <a:off x="134402" y="108426"/>
            <a:ext cx="11379001" cy="5198053"/>
            <a:chOff x="148578" y="1051179"/>
            <a:chExt cx="11379001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923948" y="166665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5131" y="1552410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778" y="1624001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352476" y="1173748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627419" y="1219692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8578" y="1051969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659" y="211949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471" y="209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3355679" y="256163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2368095" y="25640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1437046" y="2567884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398693" y="256404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188" y="2082198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034" y="2059840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420" y="3403590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39869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817" y="344348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1548864" y="386987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4873882" y="1172958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148825" y="1218902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9982" y="1051179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549089" y="387964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617862" y="3311037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3951" y="4998246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3903856" y="5095808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178799" y="5141752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4802720" y="250941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1061" y="2005211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5909501" y="2489591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643" y="2082197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622" y="3403590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4764299" y="3875983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766" y="537855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042257" y="5856403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5990417" y="387964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6954863" y="386987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058359" y="3328479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050179" y="3309375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296431" y="38527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356846" y="3320855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232571" y="4553170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431930" y="4553170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885084" y="1980819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350009" y="173691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1885084" y="1999112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316564" y="2802175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AC0EE737-C49B-C2BD-06B6-6E2D7C437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03369" y="2508034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224" y="1666657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622816" y="172313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pic>
          <p:nvPicPr>
            <p:cNvPr id="5" name="Graphic 4" descr="Close with solid fill">
              <a:extLst>
                <a:ext uri="{FF2B5EF4-FFF2-40B4-BE49-F238E27FC236}">
                  <a16:creationId xmlns:a16="http://schemas.microsoft.com/office/drawing/2014/main" id="{DBF3371C-BB30-DCC6-5435-EC1E16F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43025" y="4764282"/>
              <a:ext cx="593751" cy="593751"/>
            </a:xfrm>
            <a:prstGeom prst="rect">
              <a:avLst/>
            </a:prstGeom>
          </p:spPr>
        </p:pic>
        <p:pic>
          <p:nvPicPr>
            <p:cNvPr id="7" name="Picture 6" descr="VMware vSphere">
              <a:extLst>
                <a:ext uri="{FF2B5EF4-FFF2-40B4-BE49-F238E27FC236}">
                  <a16:creationId xmlns:a16="http://schemas.microsoft.com/office/drawing/2014/main" id="{223C5DE0-1B1D-C686-9A1C-EAAF08587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9206" y="202700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ee the source image">
              <a:extLst>
                <a:ext uri="{FF2B5EF4-FFF2-40B4-BE49-F238E27FC236}">
                  <a16:creationId xmlns:a16="http://schemas.microsoft.com/office/drawing/2014/main" id="{3454C430-C8D0-23FA-3CD5-72A2A4A3E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883" y="200528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7BD44-6DB4-5F03-6387-382620C2F927}"/>
                </a:ext>
              </a:extLst>
            </p:cNvPr>
            <p:cNvSpPr txBox="1"/>
            <p:nvPr/>
          </p:nvSpPr>
          <p:spPr>
            <a:xfrm>
              <a:off x="9252091" y="247156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3142E0-8B00-DEE8-916C-A5BCA3F97C16}"/>
                </a:ext>
              </a:extLst>
            </p:cNvPr>
            <p:cNvSpPr txBox="1"/>
            <p:nvPr/>
          </p:nvSpPr>
          <p:spPr>
            <a:xfrm>
              <a:off x="8124642" y="247156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29" name="Gateway Services" descr="Gateway Services">
              <a:extLst>
                <a:ext uri="{FF2B5EF4-FFF2-40B4-BE49-F238E27FC236}">
                  <a16:creationId xmlns:a16="http://schemas.microsoft.com/office/drawing/2014/main" id="{352068CB-5FCC-3C98-4641-EE8C157C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1600" y="3403590"/>
              <a:ext cx="484244" cy="49262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075A5-5BC7-C10D-99A0-8F31D6E8CA48}"/>
                </a:ext>
              </a:extLst>
            </p:cNvPr>
            <p:cNvSpPr txBox="1"/>
            <p:nvPr/>
          </p:nvSpPr>
          <p:spPr>
            <a:xfrm>
              <a:off x="804587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40" name="Picture 4" descr="VMware HCX - VMware Ports and Protocols">
              <a:extLst>
                <a:ext uri="{FF2B5EF4-FFF2-40B4-BE49-F238E27FC236}">
                  <a16:creationId xmlns:a16="http://schemas.microsoft.com/office/drawing/2014/main" id="{CFA8A963-102E-2E5F-B0EA-52F62C67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326" y="342582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69A04E-35AE-6C11-6146-82D85E965D54}"/>
                </a:ext>
              </a:extLst>
            </p:cNvPr>
            <p:cNvSpPr txBox="1"/>
            <p:nvPr/>
          </p:nvSpPr>
          <p:spPr>
            <a:xfrm>
              <a:off x="9325373" y="385220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49C6815-B7DC-9785-9721-E256BC78BE8B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V="1">
              <a:off x="4238714" y="3157365"/>
              <a:ext cx="3731510" cy="4784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B879AE-CB85-FF15-24A5-FA42E21190FB}"/>
                </a:ext>
              </a:extLst>
            </p:cNvPr>
            <p:cNvSpPr txBox="1"/>
            <p:nvPr/>
          </p:nvSpPr>
          <p:spPr>
            <a:xfrm>
              <a:off x="1330213" y="4111384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B74A98-5F17-46D6-BFCB-485B4DE2F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2476" y="2036834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66310B-B273-6448-6DFC-1C0EC41B3723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</p:spTree>
    <p:extLst>
      <p:ext uri="{BB962C8B-B14F-4D97-AF65-F5344CB8AC3E}">
        <p14:creationId xmlns:p14="http://schemas.microsoft.com/office/powerpoint/2010/main" val="6963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79B3C4-411A-C0C9-6446-1273AC5C8D1C}"/>
              </a:ext>
            </a:extLst>
          </p:cNvPr>
          <p:cNvGrpSpPr/>
          <p:nvPr/>
        </p:nvGrpSpPr>
        <p:grpSpPr>
          <a:xfrm>
            <a:off x="171976" y="142728"/>
            <a:ext cx="6880955" cy="4195355"/>
            <a:chOff x="788664" y="858654"/>
            <a:chExt cx="6880955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5979066" y="293246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1543620" y="1580348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447" y="1466101"/>
              <a:ext cx="498025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8450" y="1537692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5979066" y="21763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19888" y="2318399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7565" y="2475325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915746" y="2699609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6880955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118429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1462" y="2528874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8265" y="2064772"/>
              <a:ext cx="477002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1907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1180560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7731" y="3634549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126303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212297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0142" y="2528874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5775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220171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3036416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3587" y="2528874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71203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3115164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970532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7703" y="2528874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05319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4049280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904648" y="304998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1819" y="2522287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9435" y="2169714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983396" y="2194734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17B409-49AB-FA70-7470-816D23829A30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4F7D-7ACD-DD7A-83AB-FF856A2B9230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AA26F4-E213-C740-736F-61CFF51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B16577D-C861-2E2E-F58A-182BCF15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F650ECAE-83D3-2CF8-9337-1FBDDC04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3CF5F9-448E-CD85-A715-5B60177B92C4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4087C1-08FC-12A1-DFF6-17AAAACF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D752131A-B2E3-4BAE-13ED-045ACC649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8D4861-B033-4FCD-6F9B-4B875EE1EC26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0" name="Graphic 3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11913BE-3C8A-80E8-8B46-3179971A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0474" y="2648301"/>
              <a:ext cx="448567" cy="448567"/>
            </a:xfrm>
            <a:prstGeom prst="rect">
              <a:avLst/>
            </a:prstGeom>
          </p:spPr>
        </p:pic>
        <p:cxnSp>
          <p:nvCxnSpPr>
            <p:cNvPr id="41" name="Connector: Elbow 61">
              <a:extLst>
                <a:ext uri="{FF2B5EF4-FFF2-40B4-BE49-F238E27FC236}">
                  <a16:creationId xmlns:a16="http://schemas.microsoft.com/office/drawing/2014/main" id="{AB625A96-F03E-F3D9-2D56-E494A652FEE0}"/>
                </a:ext>
              </a:extLst>
            </p:cNvPr>
            <p:cNvCxnSpPr>
              <a:cxnSpLocks/>
              <a:stCxn id="40" idx="2"/>
              <a:endCxn id="33" idx="0"/>
            </p:cNvCxnSpPr>
            <p:nvPr/>
          </p:nvCxnSpPr>
          <p:spPr>
            <a:xfrm>
              <a:off x="5804758" y="3096868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C044C9-8CAB-0488-25A4-C4E5C6BC8655}"/>
                </a:ext>
              </a:extLst>
            </p:cNvPr>
            <p:cNvSpPr txBox="1"/>
            <p:nvPr/>
          </p:nvSpPr>
          <p:spPr>
            <a:xfrm>
              <a:off x="5945894" y="322730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3" name="グラフィックス 37" descr="Azure ExpressRoute">
              <a:extLst>
                <a:ext uri="{FF2B5EF4-FFF2-40B4-BE49-F238E27FC236}">
                  <a16:creationId xmlns:a16="http://schemas.microsoft.com/office/drawing/2014/main" id="{E560933D-EDE3-0859-BA4C-97FC35FC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761" y="2842153"/>
              <a:ext cx="411950" cy="411950"/>
            </a:xfrm>
            <a:prstGeom prst="rect">
              <a:avLst/>
            </a:prstGeom>
          </p:spPr>
        </p:pic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8E4F799E-F588-5B2F-32E5-851C0403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98DF70-8BFD-A89F-796D-8480120654C5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73AC55AB-CB80-19A0-0F2F-69892D36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A6E0D6-0A82-9CBE-58F9-708F612B0642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9145FE07-9A5E-0BB0-62FB-CEAC1D73421E}"/>
                </a:ext>
              </a:extLst>
            </p:cNvPr>
            <p:cNvCxnSpPr>
              <a:cxnSpLocks/>
              <a:stCxn id="33" idx="0"/>
              <a:endCxn id="44" idx="0"/>
            </p:cNvCxnSpPr>
            <p:nvPr/>
          </p:nvCxnSpPr>
          <p:spPr>
            <a:xfrm>
              <a:off x="5804758" y="364617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F4D2F8D7-852B-624B-EBC1-D862586E46E2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FACA47EE-D90E-C638-D8ED-0CD25624F43C}"/>
                </a:ext>
              </a:extLst>
            </p:cNvPr>
            <p:cNvCxnSpPr>
              <a:cxnSpLocks/>
              <a:stCxn id="62" idx="2"/>
              <a:endCxn id="40" idx="0"/>
            </p:cNvCxnSpPr>
            <p:nvPr/>
          </p:nvCxnSpPr>
          <p:spPr>
            <a:xfrm>
              <a:off x="5804757" y="2098443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D02E7D-B985-1121-0299-D62CB291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9CE58C41-D745-3B27-EBDE-FF8112909F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15F34EF6-8161-00CB-B7F5-F42EDADF71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8246A506-8DF9-803E-2AAE-AB063A9F4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E8D24969-C7BE-EBBB-CDB2-2FBE78F4F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528E16-1D6B-C0B5-FC95-69AFAC633B0C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1E8C57-EDBC-6988-97A3-49CC57204803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C31825A-3E5A-05F4-CA51-C747FA5A4CEB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9D7A0B5A-803E-1A9F-A5FF-C8B3E13B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5242BD-DBEE-A9C2-6B5C-521A544C9CEE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37159F-7419-AAF6-2B2F-DFAD5AFFF0E7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EDE363F-5422-E2D0-1A43-81BB9533FE7D}"/>
                </a:ext>
              </a:extLst>
            </p:cNvPr>
            <p:cNvSpPr/>
            <p:nvPr/>
          </p:nvSpPr>
          <p:spPr>
            <a:xfrm rot="11009815">
              <a:off x="6005087" y="1839219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72FF00-2EFA-7153-4286-9C428909BF34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CB2763-7FE2-7458-DC66-7E3EF550B726}"/>
                </a:ext>
              </a:extLst>
            </p:cNvPr>
            <p:cNvSpPr/>
            <p:nvPr/>
          </p:nvSpPr>
          <p:spPr>
            <a:xfrm>
              <a:off x="5293723" y="1977934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5BF538-25CA-5118-0D4A-E180D78A2963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</p:spTree>
    <p:extLst>
      <p:ext uri="{BB962C8B-B14F-4D97-AF65-F5344CB8AC3E}">
        <p14:creationId xmlns:p14="http://schemas.microsoft.com/office/powerpoint/2010/main" val="327187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EADF145-5C03-7B8B-C46E-CD9E4C605484}"/>
              </a:ext>
            </a:extLst>
          </p:cNvPr>
          <p:cNvGrpSpPr/>
          <p:nvPr/>
        </p:nvGrpSpPr>
        <p:grpSpPr>
          <a:xfrm>
            <a:off x="171976" y="142729"/>
            <a:ext cx="6880955" cy="4195355"/>
            <a:chOff x="788664" y="858654"/>
            <a:chExt cx="6880955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5979066" y="293246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1543620" y="1580348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447" y="1466101"/>
              <a:ext cx="498025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8450" y="1537692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5979066" y="21763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19888" y="2318399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7565" y="2475325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915746" y="2699609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6880955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118429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1462" y="2528874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8265" y="2064772"/>
              <a:ext cx="477002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1907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1180560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7731" y="3634549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126303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212297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0142" y="2528874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5775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2119240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36411" y="3634549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220171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3036416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3587" y="2528874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71203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3032685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9856" y="3634549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3115164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970532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7703" y="2528874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05319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966801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3972" y="3634549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4049280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904648" y="304998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1819" y="2522287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9435" y="2169714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900917" y="41556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18088" y="3627962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983396" y="2194734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A7C2C-26A4-7300-8944-7C89A7F5ED47}"/>
              </a:ext>
            </a:extLst>
          </p:cNvPr>
          <p:cNvGrpSpPr/>
          <p:nvPr/>
        </p:nvGrpSpPr>
        <p:grpSpPr>
          <a:xfrm>
            <a:off x="136534" y="142728"/>
            <a:ext cx="6880955" cy="4195355"/>
            <a:chOff x="788664" y="858654"/>
            <a:chExt cx="6880955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5979066" y="293246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1543620" y="1580348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447" y="1466101"/>
              <a:ext cx="498025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8450" y="1537692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5979066" y="21763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19888" y="2318399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7565" y="2475325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915746" y="2699609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6880955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118429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01462" y="2528874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8265" y="2064772"/>
              <a:ext cx="477002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1907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1180560" y="41622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7731" y="3634549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126303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2122971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0142" y="2528874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57758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2201719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3036416" y="305657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3587" y="2528874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71203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3115164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05319" y="2176301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4049280" y="2201321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9435" y="2169714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983396" y="2194734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A39EAE-9592-F3E4-06D6-DE69E3C64EC9}"/>
                </a:ext>
              </a:extLst>
            </p:cNvPr>
            <p:cNvSpPr/>
            <p:nvPr/>
          </p:nvSpPr>
          <p:spPr>
            <a:xfrm>
              <a:off x="3232720" y="1660126"/>
              <a:ext cx="5588864" cy="2004279"/>
            </a:xfrm>
            <a:custGeom>
              <a:avLst/>
              <a:gdLst>
                <a:gd name="connsiteX0" fmla="*/ 5019869 w 5019869"/>
                <a:gd name="connsiteY0" fmla="*/ 323462 h 2556588"/>
                <a:gd name="connsiteX1" fmla="*/ 4229878 w 5019869"/>
                <a:gd name="connsiteY1" fmla="*/ 0 h 2556588"/>
                <a:gd name="connsiteX2" fmla="*/ 2195804 w 5019869"/>
                <a:gd name="connsiteY2" fmla="*/ 124408 h 2556588"/>
                <a:gd name="connsiteX3" fmla="*/ 491412 w 5019869"/>
                <a:gd name="connsiteY3" fmla="*/ 211494 h 2556588"/>
                <a:gd name="connsiteX4" fmla="*/ 0 w 5019869"/>
                <a:gd name="connsiteY4" fmla="*/ 2556588 h 25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9869" h="2556588">
                  <a:moveTo>
                    <a:pt x="5019869" y="323462"/>
                  </a:moveTo>
                  <a:cubicBezTo>
                    <a:pt x="4860212" y="178319"/>
                    <a:pt x="4700555" y="33176"/>
                    <a:pt x="4229878" y="0"/>
                  </a:cubicBezTo>
                  <a:lnTo>
                    <a:pt x="2195804" y="124408"/>
                  </a:lnTo>
                  <a:cubicBezTo>
                    <a:pt x="1572726" y="159657"/>
                    <a:pt x="857379" y="-193869"/>
                    <a:pt x="491412" y="211494"/>
                  </a:cubicBezTo>
                  <a:cubicBezTo>
                    <a:pt x="125445" y="616857"/>
                    <a:pt x="62722" y="1586722"/>
                    <a:pt x="0" y="255658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7468</Words>
  <Application>Microsoft Office PowerPoint</Application>
  <PresentationFormat>Widescreen</PresentationFormat>
  <Paragraphs>2578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2024-04-16T14:38:01Z</dcterms:modified>
</cp:coreProperties>
</file>